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347"/>
    <a:srgbClr val="FF7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4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2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2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3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2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1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0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3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4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00A9B-0901-4606-BBC3-4CB1453A12F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DDCAB-BC91-44B7-BCDC-AD61BDDB3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0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177115" y="166816"/>
            <a:ext cx="11837773" cy="6524368"/>
          </a:xfrm>
          <a:custGeom>
            <a:avLst/>
            <a:gdLst>
              <a:gd name="connsiteX0" fmla="*/ 4454322 w 11837773"/>
              <a:gd name="connsiteY0" fmla="*/ 4562156 h 6524368"/>
              <a:gd name="connsiteX1" fmla="*/ 11837773 w 11837773"/>
              <a:gd name="connsiteY1" fmla="*/ 4562156 h 6524368"/>
              <a:gd name="connsiteX2" fmla="*/ 11837773 w 11837773"/>
              <a:gd name="connsiteY2" fmla="*/ 6524368 h 6524368"/>
              <a:gd name="connsiteX3" fmla="*/ 4454322 w 11837773"/>
              <a:gd name="connsiteY3" fmla="*/ 6524368 h 6524368"/>
              <a:gd name="connsiteX4" fmla="*/ 0 w 11837773"/>
              <a:gd name="connsiteY4" fmla="*/ 4562156 h 6524368"/>
              <a:gd name="connsiteX5" fmla="*/ 4335450 w 11837773"/>
              <a:gd name="connsiteY5" fmla="*/ 4562156 h 6524368"/>
              <a:gd name="connsiteX6" fmla="*/ 4335450 w 11837773"/>
              <a:gd name="connsiteY6" fmla="*/ 6524368 h 6524368"/>
              <a:gd name="connsiteX7" fmla="*/ 0 w 11837773"/>
              <a:gd name="connsiteY7" fmla="*/ 6524368 h 6524368"/>
              <a:gd name="connsiteX8" fmla="*/ 8226222 w 11837773"/>
              <a:gd name="connsiteY8" fmla="*/ 2407221 h 6524368"/>
              <a:gd name="connsiteX9" fmla="*/ 10240950 w 11837773"/>
              <a:gd name="connsiteY9" fmla="*/ 2407221 h 6524368"/>
              <a:gd name="connsiteX10" fmla="*/ 10240950 w 11837773"/>
              <a:gd name="connsiteY10" fmla="*/ 2408745 h 6524368"/>
              <a:gd name="connsiteX11" fmla="*/ 10359822 w 11837773"/>
              <a:gd name="connsiteY11" fmla="*/ 2408745 h 6524368"/>
              <a:gd name="connsiteX12" fmla="*/ 10359822 w 11837773"/>
              <a:gd name="connsiteY12" fmla="*/ 2407221 h 6524368"/>
              <a:gd name="connsiteX13" fmla="*/ 11837773 w 11837773"/>
              <a:gd name="connsiteY13" fmla="*/ 2407221 h 6524368"/>
              <a:gd name="connsiteX14" fmla="*/ 11837773 w 11837773"/>
              <a:gd name="connsiteY14" fmla="*/ 4443284 h 6524368"/>
              <a:gd name="connsiteX15" fmla="*/ 8226222 w 11837773"/>
              <a:gd name="connsiteY15" fmla="*/ 4443284 h 6524368"/>
              <a:gd name="connsiteX16" fmla="*/ 4454322 w 11837773"/>
              <a:gd name="connsiteY16" fmla="*/ 2407221 h 6524368"/>
              <a:gd name="connsiteX17" fmla="*/ 8107350 w 11837773"/>
              <a:gd name="connsiteY17" fmla="*/ 2407221 h 6524368"/>
              <a:gd name="connsiteX18" fmla="*/ 8107350 w 11837773"/>
              <a:gd name="connsiteY18" fmla="*/ 4443284 h 6524368"/>
              <a:gd name="connsiteX19" fmla="*/ 4454322 w 11837773"/>
              <a:gd name="connsiteY19" fmla="*/ 4443284 h 6524368"/>
              <a:gd name="connsiteX20" fmla="*/ 0 w 11837773"/>
              <a:gd name="connsiteY20" fmla="*/ 2407221 h 6524368"/>
              <a:gd name="connsiteX21" fmla="*/ 4335450 w 11837773"/>
              <a:gd name="connsiteY21" fmla="*/ 2407221 h 6524368"/>
              <a:gd name="connsiteX22" fmla="*/ 4335450 w 11837773"/>
              <a:gd name="connsiteY22" fmla="*/ 4443284 h 6524368"/>
              <a:gd name="connsiteX23" fmla="*/ 0 w 11837773"/>
              <a:gd name="connsiteY23" fmla="*/ 4443284 h 6524368"/>
              <a:gd name="connsiteX24" fmla="*/ 10359822 w 11837773"/>
              <a:gd name="connsiteY24" fmla="*/ 790257 h 6524368"/>
              <a:gd name="connsiteX25" fmla="*/ 11837773 w 11837773"/>
              <a:gd name="connsiteY25" fmla="*/ 790257 h 6524368"/>
              <a:gd name="connsiteX26" fmla="*/ 11837773 w 11837773"/>
              <a:gd name="connsiteY26" fmla="*/ 2288348 h 6524368"/>
              <a:gd name="connsiteX27" fmla="*/ 10359822 w 11837773"/>
              <a:gd name="connsiteY27" fmla="*/ 2288348 h 6524368"/>
              <a:gd name="connsiteX28" fmla="*/ 0 w 11837773"/>
              <a:gd name="connsiteY28" fmla="*/ 790257 h 6524368"/>
              <a:gd name="connsiteX29" fmla="*/ 10240950 w 11837773"/>
              <a:gd name="connsiteY29" fmla="*/ 790257 h 6524368"/>
              <a:gd name="connsiteX30" fmla="*/ 10240950 w 11837773"/>
              <a:gd name="connsiteY30" fmla="*/ 2288348 h 6524368"/>
              <a:gd name="connsiteX31" fmla="*/ 8226222 w 11837773"/>
              <a:gd name="connsiteY31" fmla="*/ 2288348 h 6524368"/>
              <a:gd name="connsiteX32" fmla="*/ 8107350 w 11837773"/>
              <a:gd name="connsiteY32" fmla="*/ 2288348 h 6524368"/>
              <a:gd name="connsiteX33" fmla="*/ 0 w 11837773"/>
              <a:gd name="connsiteY33" fmla="*/ 2288348 h 6524368"/>
              <a:gd name="connsiteX34" fmla="*/ 0 w 11837773"/>
              <a:gd name="connsiteY34" fmla="*/ 0 h 6524368"/>
              <a:gd name="connsiteX35" fmla="*/ 11837773 w 11837773"/>
              <a:gd name="connsiteY35" fmla="*/ 0 h 6524368"/>
              <a:gd name="connsiteX36" fmla="*/ 11837773 w 11837773"/>
              <a:gd name="connsiteY36" fmla="*/ 671385 h 6524368"/>
              <a:gd name="connsiteX37" fmla="*/ 10359822 w 11837773"/>
              <a:gd name="connsiteY37" fmla="*/ 671385 h 6524368"/>
              <a:gd name="connsiteX38" fmla="*/ 10359822 w 11837773"/>
              <a:gd name="connsiteY38" fmla="*/ 671384 h 6524368"/>
              <a:gd name="connsiteX39" fmla="*/ 10240950 w 11837773"/>
              <a:gd name="connsiteY39" fmla="*/ 671384 h 6524368"/>
              <a:gd name="connsiteX40" fmla="*/ 10240950 w 11837773"/>
              <a:gd name="connsiteY40" fmla="*/ 671385 h 6524368"/>
              <a:gd name="connsiteX41" fmla="*/ 0 w 11837773"/>
              <a:gd name="connsiteY41" fmla="*/ 671385 h 652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837773" h="6524368">
                <a:moveTo>
                  <a:pt x="4454322" y="4562156"/>
                </a:moveTo>
                <a:lnTo>
                  <a:pt x="11837773" y="4562156"/>
                </a:lnTo>
                <a:lnTo>
                  <a:pt x="11837773" y="6524368"/>
                </a:lnTo>
                <a:lnTo>
                  <a:pt x="4454322" y="6524368"/>
                </a:lnTo>
                <a:close/>
                <a:moveTo>
                  <a:pt x="0" y="4562156"/>
                </a:moveTo>
                <a:lnTo>
                  <a:pt x="4335450" y="4562156"/>
                </a:lnTo>
                <a:lnTo>
                  <a:pt x="4335450" y="6524368"/>
                </a:lnTo>
                <a:lnTo>
                  <a:pt x="0" y="6524368"/>
                </a:lnTo>
                <a:close/>
                <a:moveTo>
                  <a:pt x="8226222" y="2407221"/>
                </a:moveTo>
                <a:lnTo>
                  <a:pt x="10240950" y="2407221"/>
                </a:lnTo>
                <a:lnTo>
                  <a:pt x="10240950" y="2408745"/>
                </a:lnTo>
                <a:lnTo>
                  <a:pt x="10359822" y="2408745"/>
                </a:lnTo>
                <a:lnTo>
                  <a:pt x="10359822" y="2407221"/>
                </a:lnTo>
                <a:lnTo>
                  <a:pt x="11837773" y="2407221"/>
                </a:lnTo>
                <a:lnTo>
                  <a:pt x="11837773" y="4443284"/>
                </a:lnTo>
                <a:lnTo>
                  <a:pt x="8226222" y="4443284"/>
                </a:lnTo>
                <a:close/>
                <a:moveTo>
                  <a:pt x="4454322" y="2407221"/>
                </a:moveTo>
                <a:lnTo>
                  <a:pt x="8107350" y="2407221"/>
                </a:lnTo>
                <a:lnTo>
                  <a:pt x="8107350" y="4443284"/>
                </a:lnTo>
                <a:lnTo>
                  <a:pt x="4454322" y="4443284"/>
                </a:lnTo>
                <a:close/>
                <a:moveTo>
                  <a:pt x="0" y="2407221"/>
                </a:moveTo>
                <a:lnTo>
                  <a:pt x="4335450" y="2407221"/>
                </a:lnTo>
                <a:lnTo>
                  <a:pt x="4335450" y="4443284"/>
                </a:lnTo>
                <a:lnTo>
                  <a:pt x="0" y="4443284"/>
                </a:lnTo>
                <a:close/>
                <a:moveTo>
                  <a:pt x="10359822" y="790257"/>
                </a:moveTo>
                <a:lnTo>
                  <a:pt x="11837773" y="790257"/>
                </a:lnTo>
                <a:lnTo>
                  <a:pt x="11837773" y="2288348"/>
                </a:lnTo>
                <a:lnTo>
                  <a:pt x="10359822" y="2288348"/>
                </a:lnTo>
                <a:close/>
                <a:moveTo>
                  <a:pt x="0" y="790257"/>
                </a:moveTo>
                <a:lnTo>
                  <a:pt x="10240950" y="790257"/>
                </a:lnTo>
                <a:lnTo>
                  <a:pt x="10240950" y="2288348"/>
                </a:lnTo>
                <a:lnTo>
                  <a:pt x="8226222" y="2288348"/>
                </a:lnTo>
                <a:lnTo>
                  <a:pt x="8107350" y="2288348"/>
                </a:lnTo>
                <a:lnTo>
                  <a:pt x="0" y="2288348"/>
                </a:lnTo>
                <a:close/>
                <a:moveTo>
                  <a:pt x="0" y="0"/>
                </a:moveTo>
                <a:lnTo>
                  <a:pt x="11837773" y="0"/>
                </a:lnTo>
                <a:lnTo>
                  <a:pt x="11837773" y="671385"/>
                </a:lnTo>
                <a:lnTo>
                  <a:pt x="10359822" y="671385"/>
                </a:lnTo>
                <a:lnTo>
                  <a:pt x="10359822" y="671384"/>
                </a:lnTo>
                <a:lnTo>
                  <a:pt x="10240950" y="671384"/>
                </a:lnTo>
                <a:lnTo>
                  <a:pt x="10240950" y="671385"/>
                </a:lnTo>
                <a:lnTo>
                  <a:pt x="0" y="671385"/>
                </a:lnTo>
                <a:close/>
              </a:path>
            </a:pathLst>
          </a:custGeom>
          <a:gradFill flip="none" rotWithShape="1">
            <a:gsLst>
              <a:gs pos="0">
                <a:srgbClr val="1C2347">
                  <a:alpha val="90000"/>
                </a:srgbClr>
              </a:gs>
              <a:gs pos="100000">
                <a:srgbClr val="FF7D90">
                  <a:alpha val="90000"/>
                </a:srgbClr>
              </a:gs>
            </a:gsLst>
            <a:lin ang="18900000" scaled="1"/>
            <a:tileRect/>
          </a:gradFill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3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177115" y="166816"/>
            <a:ext cx="11837773" cy="6524368"/>
          </a:xfrm>
          <a:custGeom>
            <a:avLst/>
            <a:gdLst>
              <a:gd name="connsiteX0" fmla="*/ 4454322 w 11837773"/>
              <a:gd name="connsiteY0" fmla="*/ 4562156 h 6524368"/>
              <a:gd name="connsiteX1" fmla="*/ 11837773 w 11837773"/>
              <a:gd name="connsiteY1" fmla="*/ 4562156 h 6524368"/>
              <a:gd name="connsiteX2" fmla="*/ 11837773 w 11837773"/>
              <a:gd name="connsiteY2" fmla="*/ 6524368 h 6524368"/>
              <a:gd name="connsiteX3" fmla="*/ 4454322 w 11837773"/>
              <a:gd name="connsiteY3" fmla="*/ 6524368 h 6524368"/>
              <a:gd name="connsiteX4" fmla="*/ 0 w 11837773"/>
              <a:gd name="connsiteY4" fmla="*/ 4562156 h 6524368"/>
              <a:gd name="connsiteX5" fmla="*/ 4335450 w 11837773"/>
              <a:gd name="connsiteY5" fmla="*/ 4562156 h 6524368"/>
              <a:gd name="connsiteX6" fmla="*/ 4335450 w 11837773"/>
              <a:gd name="connsiteY6" fmla="*/ 6524368 h 6524368"/>
              <a:gd name="connsiteX7" fmla="*/ 0 w 11837773"/>
              <a:gd name="connsiteY7" fmla="*/ 6524368 h 6524368"/>
              <a:gd name="connsiteX8" fmla="*/ 8226222 w 11837773"/>
              <a:gd name="connsiteY8" fmla="*/ 2407221 h 6524368"/>
              <a:gd name="connsiteX9" fmla="*/ 10240950 w 11837773"/>
              <a:gd name="connsiteY9" fmla="*/ 2407221 h 6524368"/>
              <a:gd name="connsiteX10" fmla="*/ 10240950 w 11837773"/>
              <a:gd name="connsiteY10" fmla="*/ 2408745 h 6524368"/>
              <a:gd name="connsiteX11" fmla="*/ 10359822 w 11837773"/>
              <a:gd name="connsiteY11" fmla="*/ 2408745 h 6524368"/>
              <a:gd name="connsiteX12" fmla="*/ 10359822 w 11837773"/>
              <a:gd name="connsiteY12" fmla="*/ 2407221 h 6524368"/>
              <a:gd name="connsiteX13" fmla="*/ 11837773 w 11837773"/>
              <a:gd name="connsiteY13" fmla="*/ 2407221 h 6524368"/>
              <a:gd name="connsiteX14" fmla="*/ 11837773 w 11837773"/>
              <a:gd name="connsiteY14" fmla="*/ 4443284 h 6524368"/>
              <a:gd name="connsiteX15" fmla="*/ 8226222 w 11837773"/>
              <a:gd name="connsiteY15" fmla="*/ 4443284 h 6524368"/>
              <a:gd name="connsiteX16" fmla="*/ 4454322 w 11837773"/>
              <a:gd name="connsiteY16" fmla="*/ 2407221 h 6524368"/>
              <a:gd name="connsiteX17" fmla="*/ 8107350 w 11837773"/>
              <a:gd name="connsiteY17" fmla="*/ 2407221 h 6524368"/>
              <a:gd name="connsiteX18" fmla="*/ 8107350 w 11837773"/>
              <a:gd name="connsiteY18" fmla="*/ 4443284 h 6524368"/>
              <a:gd name="connsiteX19" fmla="*/ 4454322 w 11837773"/>
              <a:gd name="connsiteY19" fmla="*/ 4443284 h 6524368"/>
              <a:gd name="connsiteX20" fmla="*/ 0 w 11837773"/>
              <a:gd name="connsiteY20" fmla="*/ 2407221 h 6524368"/>
              <a:gd name="connsiteX21" fmla="*/ 4335450 w 11837773"/>
              <a:gd name="connsiteY21" fmla="*/ 2407221 h 6524368"/>
              <a:gd name="connsiteX22" fmla="*/ 4335450 w 11837773"/>
              <a:gd name="connsiteY22" fmla="*/ 4443284 h 6524368"/>
              <a:gd name="connsiteX23" fmla="*/ 0 w 11837773"/>
              <a:gd name="connsiteY23" fmla="*/ 4443284 h 6524368"/>
              <a:gd name="connsiteX24" fmla="*/ 10359822 w 11837773"/>
              <a:gd name="connsiteY24" fmla="*/ 790257 h 6524368"/>
              <a:gd name="connsiteX25" fmla="*/ 11837773 w 11837773"/>
              <a:gd name="connsiteY25" fmla="*/ 790257 h 6524368"/>
              <a:gd name="connsiteX26" fmla="*/ 11837773 w 11837773"/>
              <a:gd name="connsiteY26" fmla="*/ 2288348 h 6524368"/>
              <a:gd name="connsiteX27" fmla="*/ 10359822 w 11837773"/>
              <a:gd name="connsiteY27" fmla="*/ 2288348 h 6524368"/>
              <a:gd name="connsiteX28" fmla="*/ 0 w 11837773"/>
              <a:gd name="connsiteY28" fmla="*/ 790257 h 6524368"/>
              <a:gd name="connsiteX29" fmla="*/ 10240950 w 11837773"/>
              <a:gd name="connsiteY29" fmla="*/ 790257 h 6524368"/>
              <a:gd name="connsiteX30" fmla="*/ 10240950 w 11837773"/>
              <a:gd name="connsiteY30" fmla="*/ 2288348 h 6524368"/>
              <a:gd name="connsiteX31" fmla="*/ 8226222 w 11837773"/>
              <a:gd name="connsiteY31" fmla="*/ 2288348 h 6524368"/>
              <a:gd name="connsiteX32" fmla="*/ 8107350 w 11837773"/>
              <a:gd name="connsiteY32" fmla="*/ 2288348 h 6524368"/>
              <a:gd name="connsiteX33" fmla="*/ 0 w 11837773"/>
              <a:gd name="connsiteY33" fmla="*/ 2288348 h 6524368"/>
              <a:gd name="connsiteX34" fmla="*/ 0 w 11837773"/>
              <a:gd name="connsiteY34" fmla="*/ 0 h 6524368"/>
              <a:gd name="connsiteX35" fmla="*/ 11837773 w 11837773"/>
              <a:gd name="connsiteY35" fmla="*/ 0 h 6524368"/>
              <a:gd name="connsiteX36" fmla="*/ 11837773 w 11837773"/>
              <a:gd name="connsiteY36" fmla="*/ 671385 h 6524368"/>
              <a:gd name="connsiteX37" fmla="*/ 10359822 w 11837773"/>
              <a:gd name="connsiteY37" fmla="*/ 671385 h 6524368"/>
              <a:gd name="connsiteX38" fmla="*/ 10359822 w 11837773"/>
              <a:gd name="connsiteY38" fmla="*/ 671384 h 6524368"/>
              <a:gd name="connsiteX39" fmla="*/ 10240950 w 11837773"/>
              <a:gd name="connsiteY39" fmla="*/ 671384 h 6524368"/>
              <a:gd name="connsiteX40" fmla="*/ 10240950 w 11837773"/>
              <a:gd name="connsiteY40" fmla="*/ 671385 h 6524368"/>
              <a:gd name="connsiteX41" fmla="*/ 0 w 11837773"/>
              <a:gd name="connsiteY41" fmla="*/ 671385 h 652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837773" h="6524368">
                <a:moveTo>
                  <a:pt x="4454322" y="4562156"/>
                </a:moveTo>
                <a:lnTo>
                  <a:pt x="11837773" y="4562156"/>
                </a:lnTo>
                <a:lnTo>
                  <a:pt x="11837773" y="6524368"/>
                </a:lnTo>
                <a:lnTo>
                  <a:pt x="4454322" y="6524368"/>
                </a:lnTo>
                <a:close/>
                <a:moveTo>
                  <a:pt x="0" y="4562156"/>
                </a:moveTo>
                <a:lnTo>
                  <a:pt x="4335450" y="4562156"/>
                </a:lnTo>
                <a:lnTo>
                  <a:pt x="4335450" y="6524368"/>
                </a:lnTo>
                <a:lnTo>
                  <a:pt x="0" y="6524368"/>
                </a:lnTo>
                <a:close/>
                <a:moveTo>
                  <a:pt x="8226222" y="2407221"/>
                </a:moveTo>
                <a:lnTo>
                  <a:pt x="10240950" y="2407221"/>
                </a:lnTo>
                <a:lnTo>
                  <a:pt x="10240950" y="2408745"/>
                </a:lnTo>
                <a:lnTo>
                  <a:pt x="10359822" y="2408745"/>
                </a:lnTo>
                <a:lnTo>
                  <a:pt x="10359822" y="2407221"/>
                </a:lnTo>
                <a:lnTo>
                  <a:pt x="11837773" y="2407221"/>
                </a:lnTo>
                <a:lnTo>
                  <a:pt x="11837773" y="4443284"/>
                </a:lnTo>
                <a:lnTo>
                  <a:pt x="8226222" y="4443284"/>
                </a:lnTo>
                <a:close/>
                <a:moveTo>
                  <a:pt x="4454322" y="2407221"/>
                </a:moveTo>
                <a:lnTo>
                  <a:pt x="8107350" y="2407221"/>
                </a:lnTo>
                <a:lnTo>
                  <a:pt x="8107350" y="4443284"/>
                </a:lnTo>
                <a:lnTo>
                  <a:pt x="4454322" y="4443284"/>
                </a:lnTo>
                <a:close/>
                <a:moveTo>
                  <a:pt x="0" y="2407221"/>
                </a:moveTo>
                <a:lnTo>
                  <a:pt x="4335450" y="2407221"/>
                </a:lnTo>
                <a:lnTo>
                  <a:pt x="4335450" y="4443284"/>
                </a:lnTo>
                <a:lnTo>
                  <a:pt x="0" y="4443284"/>
                </a:lnTo>
                <a:close/>
                <a:moveTo>
                  <a:pt x="10359822" y="790257"/>
                </a:moveTo>
                <a:lnTo>
                  <a:pt x="11837773" y="790257"/>
                </a:lnTo>
                <a:lnTo>
                  <a:pt x="11837773" y="2288348"/>
                </a:lnTo>
                <a:lnTo>
                  <a:pt x="10359822" y="2288348"/>
                </a:lnTo>
                <a:close/>
                <a:moveTo>
                  <a:pt x="0" y="790257"/>
                </a:moveTo>
                <a:lnTo>
                  <a:pt x="10240950" y="790257"/>
                </a:lnTo>
                <a:lnTo>
                  <a:pt x="10240950" y="2288348"/>
                </a:lnTo>
                <a:lnTo>
                  <a:pt x="8226222" y="2288348"/>
                </a:lnTo>
                <a:lnTo>
                  <a:pt x="8107350" y="2288348"/>
                </a:lnTo>
                <a:lnTo>
                  <a:pt x="0" y="2288348"/>
                </a:lnTo>
                <a:close/>
                <a:moveTo>
                  <a:pt x="0" y="0"/>
                </a:moveTo>
                <a:lnTo>
                  <a:pt x="11837773" y="0"/>
                </a:lnTo>
                <a:lnTo>
                  <a:pt x="11837773" y="671385"/>
                </a:lnTo>
                <a:lnTo>
                  <a:pt x="10359822" y="671385"/>
                </a:lnTo>
                <a:lnTo>
                  <a:pt x="10359822" y="671384"/>
                </a:lnTo>
                <a:lnTo>
                  <a:pt x="10240950" y="671384"/>
                </a:lnTo>
                <a:lnTo>
                  <a:pt x="10240950" y="671385"/>
                </a:lnTo>
                <a:lnTo>
                  <a:pt x="0" y="6713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1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177115" y="166816"/>
            <a:ext cx="11837773" cy="6524368"/>
          </a:xfrm>
          <a:custGeom>
            <a:avLst/>
            <a:gdLst>
              <a:gd name="connsiteX0" fmla="*/ 4454322 w 11837773"/>
              <a:gd name="connsiteY0" fmla="*/ 4562156 h 6524368"/>
              <a:gd name="connsiteX1" fmla="*/ 11837773 w 11837773"/>
              <a:gd name="connsiteY1" fmla="*/ 4562156 h 6524368"/>
              <a:gd name="connsiteX2" fmla="*/ 11837773 w 11837773"/>
              <a:gd name="connsiteY2" fmla="*/ 6524368 h 6524368"/>
              <a:gd name="connsiteX3" fmla="*/ 4454322 w 11837773"/>
              <a:gd name="connsiteY3" fmla="*/ 6524368 h 6524368"/>
              <a:gd name="connsiteX4" fmla="*/ 0 w 11837773"/>
              <a:gd name="connsiteY4" fmla="*/ 4562156 h 6524368"/>
              <a:gd name="connsiteX5" fmla="*/ 4335450 w 11837773"/>
              <a:gd name="connsiteY5" fmla="*/ 4562156 h 6524368"/>
              <a:gd name="connsiteX6" fmla="*/ 4335450 w 11837773"/>
              <a:gd name="connsiteY6" fmla="*/ 6524368 h 6524368"/>
              <a:gd name="connsiteX7" fmla="*/ 0 w 11837773"/>
              <a:gd name="connsiteY7" fmla="*/ 6524368 h 6524368"/>
              <a:gd name="connsiteX8" fmla="*/ 8226222 w 11837773"/>
              <a:gd name="connsiteY8" fmla="*/ 2407221 h 6524368"/>
              <a:gd name="connsiteX9" fmla="*/ 10240950 w 11837773"/>
              <a:gd name="connsiteY9" fmla="*/ 2407221 h 6524368"/>
              <a:gd name="connsiteX10" fmla="*/ 10240950 w 11837773"/>
              <a:gd name="connsiteY10" fmla="*/ 2408745 h 6524368"/>
              <a:gd name="connsiteX11" fmla="*/ 10359822 w 11837773"/>
              <a:gd name="connsiteY11" fmla="*/ 2408745 h 6524368"/>
              <a:gd name="connsiteX12" fmla="*/ 10359822 w 11837773"/>
              <a:gd name="connsiteY12" fmla="*/ 2407221 h 6524368"/>
              <a:gd name="connsiteX13" fmla="*/ 11837773 w 11837773"/>
              <a:gd name="connsiteY13" fmla="*/ 2407221 h 6524368"/>
              <a:gd name="connsiteX14" fmla="*/ 11837773 w 11837773"/>
              <a:gd name="connsiteY14" fmla="*/ 4443284 h 6524368"/>
              <a:gd name="connsiteX15" fmla="*/ 8226222 w 11837773"/>
              <a:gd name="connsiteY15" fmla="*/ 4443284 h 6524368"/>
              <a:gd name="connsiteX16" fmla="*/ 4454322 w 11837773"/>
              <a:gd name="connsiteY16" fmla="*/ 2407221 h 6524368"/>
              <a:gd name="connsiteX17" fmla="*/ 8107350 w 11837773"/>
              <a:gd name="connsiteY17" fmla="*/ 2407221 h 6524368"/>
              <a:gd name="connsiteX18" fmla="*/ 8107350 w 11837773"/>
              <a:gd name="connsiteY18" fmla="*/ 4443284 h 6524368"/>
              <a:gd name="connsiteX19" fmla="*/ 4454322 w 11837773"/>
              <a:gd name="connsiteY19" fmla="*/ 4443284 h 6524368"/>
              <a:gd name="connsiteX20" fmla="*/ 0 w 11837773"/>
              <a:gd name="connsiteY20" fmla="*/ 2407221 h 6524368"/>
              <a:gd name="connsiteX21" fmla="*/ 4335450 w 11837773"/>
              <a:gd name="connsiteY21" fmla="*/ 2407221 h 6524368"/>
              <a:gd name="connsiteX22" fmla="*/ 4335450 w 11837773"/>
              <a:gd name="connsiteY22" fmla="*/ 4443284 h 6524368"/>
              <a:gd name="connsiteX23" fmla="*/ 0 w 11837773"/>
              <a:gd name="connsiteY23" fmla="*/ 4443284 h 6524368"/>
              <a:gd name="connsiteX24" fmla="*/ 10359822 w 11837773"/>
              <a:gd name="connsiteY24" fmla="*/ 790257 h 6524368"/>
              <a:gd name="connsiteX25" fmla="*/ 11837773 w 11837773"/>
              <a:gd name="connsiteY25" fmla="*/ 790257 h 6524368"/>
              <a:gd name="connsiteX26" fmla="*/ 11837773 w 11837773"/>
              <a:gd name="connsiteY26" fmla="*/ 2288348 h 6524368"/>
              <a:gd name="connsiteX27" fmla="*/ 10359822 w 11837773"/>
              <a:gd name="connsiteY27" fmla="*/ 2288348 h 6524368"/>
              <a:gd name="connsiteX28" fmla="*/ 0 w 11837773"/>
              <a:gd name="connsiteY28" fmla="*/ 790257 h 6524368"/>
              <a:gd name="connsiteX29" fmla="*/ 10240950 w 11837773"/>
              <a:gd name="connsiteY29" fmla="*/ 790257 h 6524368"/>
              <a:gd name="connsiteX30" fmla="*/ 10240950 w 11837773"/>
              <a:gd name="connsiteY30" fmla="*/ 2288348 h 6524368"/>
              <a:gd name="connsiteX31" fmla="*/ 8226222 w 11837773"/>
              <a:gd name="connsiteY31" fmla="*/ 2288348 h 6524368"/>
              <a:gd name="connsiteX32" fmla="*/ 8107350 w 11837773"/>
              <a:gd name="connsiteY32" fmla="*/ 2288348 h 6524368"/>
              <a:gd name="connsiteX33" fmla="*/ 0 w 11837773"/>
              <a:gd name="connsiteY33" fmla="*/ 2288348 h 6524368"/>
              <a:gd name="connsiteX34" fmla="*/ 0 w 11837773"/>
              <a:gd name="connsiteY34" fmla="*/ 0 h 6524368"/>
              <a:gd name="connsiteX35" fmla="*/ 11837773 w 11837773"/>
              <a:gd name="connsiteY35" fmla="*/ 0 h 6524368"/>
              <a:gd name="connsiteX36" fmla="*/ 11837773 w 11837773"/>
              <a:gd name="connsiteY36" fmla="*/ 671385 h 6524368"/>
              <a:gd name="connsiteX37" fmla="*/ 10359822 w 11837773"/>
              <a:gd name="connsiteY37" fmla="*/ 671385 h 6524368"/>
              <a:gd name="connsiteX38" fmla="*/ 10359822 w 11837773"/>
              <a:gd name="connsiteY38" fmla="*/ 671384 h 6524368"/>
              <a:gd name="connsiteX39" fmla="*/ 10240950 w 11837773"/>
              <a:gd name="connsiteY39" fmla="*/ 671384 h 6524368"/>
              <a:gd name="connsiteX40" fmla="*/ 10240950 w 11837773"/>
              <a:gd name="connsiteY40" fmla="*/ 671385 h 6524368"/>
              <a:gd name="connsiteX41" fmla="*/ 0 w 11837773"/>
              <a:gd name="connsiteY41" fmla="*/ 671385 h 652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837773" h="6524368">
                <a:moveTo>
                  <a:pt x="4454322" y="4562156"/>
                </a:moveTo>
                <a:lnTo>
                  <a:pt x="11837773" y="4562156"/>
                </a:lnTo>
                <a:lnTo>
                  <a:pt x="11837773" y="6524368"/>
                </a:lnTo>
                <a:lnTo>
                  <a:pt x="4454322" y="6524368"/>
                </a:lnTo>
                <a:close/>
                <a:moveTo>
                  <a:pt x="0" y="4562156"/>
                </a:moveTo>
                <a:lnTo>
                  <a:pt x="4335450" y="4562156"/>
                </a:lnTo>
                <a:lnTo>
                  <a:pt x="4335450" y="6524368"/>
                </a:lnTo>
                <a:lnTo>
                  <a:pt x="0" y="6524368"/>
                </a:lnTo>
                <a:close/>
                <a:moveTo>
                  <a:pt x="8226222" y="2407221"/>
                </a:moveTo>
                <a:lnTo>
                  <a:pt x="10240950" y="2407221"/>
                </a:lnTo>
                <a:lnTo>
                  <a:pt x="10240950" y="2408745"/>
                </a:lnTo>
                <a:lnTo>
                  <a:pt x="10359822" y="2408745"/>
                </a:lnTo>
                <a:lnTo>
                  <a:pt x="10359822" y="2407221"/>
                </a:lnTo>
                <a:lnTo>
                  <a:pt x="11837773" y="2407221"/>
                </a:lnTo>
                <a:lnTo>
                  <a:pt x="11837773" y="4443284"/>
                </a:lnTo>
                <a:lnTo>
                  <a:pt x="8226222" y="4443284"/>
                </a:lnTo>
                <a:close/>
                <a:moveTo>
                  <a:pt x="4454322" y="2407221"/>
                </a:moveTo>
                <a:lnTo>
                  <a:pt x="8107350" y="2407221"/>
                </a:lnTo>
                <a:lnTo>
                  <a:pt x="8107350" y="4443284"/>
                </a:lnTo>
                <a:lnTo>
                  <a:pt x="4454322" y="4443284"/>
                </a:lnTo>
                <a:close/>
                <a:moveTo>
                  <a:pt x="0" y="2407221"/>
                </a:moveTo>
                <a:lnTo>
                  <a:pt x="4335450" y="2407221"/>
                </a:lnTo>
                <a:lnTo>
                  <a:pt x="4335450" y="4443284"/>
                </a:lnTo>
                <a:lnTo>
                  <a:pt x="0" y="4443284"/>
                </a:lnTo>
                <a:close/>
                <a:moveTo>
                  <a:pt x="10359822" y="790257"/>
                </a:moveTo>
                <a:lnTo>
                  <a:pt x="11837773" y="790257"/>
                </a:lnTo>
                <a:lnTo>
                  <a:pt x="11837773" y="2288348"/>
                </a:lnTo>
                <a:lnTo>
                  <a:pt x="10359822" y="2288348"/>
                </a:lnTo>
                <a:close/>
                <a:moveTo>
                  <a:pt x="0" y="790257"/>
                </a:moveTo>
                <a:lnTo>
                  <a:pt x="10240950" y="790257"/>
                </a:lnTo>
                <a:lnTo>
                  <a:pt x="10240950" y="2288348"/>
                </a:lnTo>
                <a:lnTo>
                  <a:pt x="8226222" y="2288348"/>
                </a:lnTo>
                <a:lnTo>
                  <a:pt x="8107350" y="2288348"/>
                </a:lnTo>
                <a:lnTo>
                  <a:pt x="0" y="2288348"/>
                </a:lnTo>
                <a:close/>
                <a:moveTo>
                  <a:pt x="0" y="0"/>
                </a:moveTo>
                <a:lnTo>
                  <a:pt x="11837773" y="0"/>
                </a:lnTo>
                <a:lnTo>
                  <a:pt x="11837773" y="671385"/>
                </a:lnTo>
                <a:lnTo>
                  <a:pt x="10359822" y="671385"/>
                </a:lnTo>
                <a:lnTo>
                  <a:pt x="10359822" y="671384"/>
                </a:lnTo>
                <a:lnTo>
                  <a:pt x="10240950" y="671384"/>
                </a:lnTo>
                <a:lnTo>
                  <a:pt x="10240950" y="671385"/>
                </a:lnTo>
                <a:lnTo>
                  <a:pt x="0" y="6713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88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</cp:revision>
  <dcterms:created xsi:type="dcterms:W3CDTF">2023-06-26T07:24:11Z</dcterms:created>
  <dcterms:modified xsi:type="dcterms:W3CDTF">2023-06-26T07:49:32Z</dcterms:modified>
</cp:coreProperties>
</file>